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86FE1-0E23-42A9-BA00-882B4B10E180}" v="1" dt="2024-12-10T05:16:37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1" autoAdjust="0"/>
  </p:normalViewPr>
  <p:slideViewPr>
    <p:cSldViewPr snapToGrid="0">
      <p:cViewPr>
        <p:scale>
          <a:sx n="75" d="100"/>
          <a:sy n="75" d="100"/>
        </p:scale>
        <p:origin x="97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 Tippu Sultan I" userId="464397ef3acceb83" providerId="LiveId" clId="{41386FE1-0E23-42A9-BA00-882B4B10E180}"/>
    <pc:docChg chg="modSld">
      <pc:chgData name="Abdulla Tippu Sultan I" userId="464397ef3acceb83" providerId="LiveId" clId="{41386FE1-0E23-42A9-BA00-882B4B10E180}" dt="2024-12-10T05:16:55.849" v="21"/>
      <pc:docMkLst>
        <pc:docMk/>
      </pc:docMkLst>
      <pc:sldChg chg="modSp mod">
        <pc:chgData name="Abdulla Tippu Sultan I" userId="464397ef3acceb83" providerId="LiveId" clId="{41386FE1-0E23-42A9-BA00-882B4B10E180}" dt="2024-12-10T05:12:16.858" v="0" actId="1076"/>
        <pc:sldMkLst>
          <pc:docMk/>
          <pc:sldMk cId="1562940288" sldId="256"/>
        </pc:sldMkLst>
        <pc:spChg chg="mod">
          <ac:chgData name="Abdulla Tippu Sultan I" userId="464397ef3acceb83" providerId="LiveId" clId="{41386FE1-0E23-42A9-BA00-882B4B10E180}" dt="2024-12-10T05:12:16.858" v="0" actId="1076"/>
          <ac:spMkLst>
            <pc:docMk/>
            <pc:sldMk cId="1562940288" sldId="256"/>
            <ac:spMk id="3" creationId="{44349907-422B-C0F9-563C-F5DC06B1E375}"/>
          </ac:spMkLst>
        </pc:spChg>
      </pc:sldChg>
      <pc:sldChg chg="addSp delSp modSp mod">
        <pc:chgData name="Abdulla Tippu Sultan I" userId="464397ef3acceb83" providerId="LiveId" clId="{41386FE1-0E23-42A9-BA00-882B4B10E180}" dt="2024-12-10T05:16:55.849" v="21"/>
        <pc:sldMkLst>
          <pc:docMk/>
          <pc:sldMk cId="2907605726" sldId="281"/>
        </pc:sldMkLst>
        <pc:spChg chg="add del mod">
          <ac:chgData name="Abdulla Tippu Sultan I" userId="464397ef3acceb83" providerId="LiveId" clId="{41386FE1-0E23-42A9-BA00-882B4B10E180}" dt="2024-12-10T05:16:55.849" v="21"/>
          <ac:spMkLst>
            <pc:docMk/>
            <pc:sldMk cId="2907605726" sldId="281"/>
            <ac:spMk id="3" creationId="{5AE4AA71-7597-4341-A541-A573C867FC4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DFCF-8A85-DA81-2CB9-63D6F05C8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1FA7-F359-9907-5F50-2D203AA89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3FB4-1745-F9A2-0A3A-834EE00B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FBC4-A452-EDA4-08B0-D6BC1CA0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6F9D-42D0-ADD7-F56C-D4339315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61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B7A3-5F05-8366-4F13-26752DE4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2B64D-66F0-0948-D57D-AD49B3B5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00FF-8647-CAE8-C1E0-9C1B834C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781A-0736-4085-1097-CCFF4763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F9640-FB9F-9E1C-D604-996AD427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11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1B466-38EB-04C0-97B7-AE3F5A11C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D672B-4A25-2428-E91F-67715AAB9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6D53-3191-D8CD-9061-2B28308A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8717D-4C44-9687-06A8-9EEB2CDA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AF35-DEC7-E5F0-897C-C9AE3D70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11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FCAE-8645-D3F4-9815-2D5B81CA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B871-AEFF-7716-1799-D44DAEEE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38AA6-23DA-0336-2160-3D25873A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079D3-A334-A7BD-8F9C-48FFE841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04CE-D22A-A553-0272-8FFC5CA4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61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64C7-E071-8ADA-6682-E2A7DF59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0F444-C710-8DBE-A6DB-738AFC2C8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F2E3-DA08-7C97-34A5-5C6F732C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1DAD-51C8-2BC7-BAC4-A604A4D6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45FDC-411C-8459-EA29-680CD96E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0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D551-87BF-A75D-B07B-21861C68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9E98A-25B7-B58C-8CD8-F0C62BAF3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B6E3A-BFDF-5172-A307-F008CAE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CFD52-4A63-D73A-8BF5-75C3FC8F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A523-2CF5-1581-D734-10852113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4BE27-3CBA-6EDE-24F2-3055482E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2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87C1-E95F-74BB-5780-DA8832A0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90C2-35BB-2666-73DB-68FBB78F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D5E83-6E13-9C1A-91F2-AE3396F5D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85550-12F4-1A6E-9A71-77799755F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7528D-AEC3-92E8-3AFD-0F7713164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A3A8D-5F28-9B3C-BC73-6588B641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FCDEE-C3C2-5F98-CF9D-348C63BC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FF1D8-4F12-C81D-7580-463297B7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80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8A69-9BD9-4B5B-6D69-E6A0777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6C35B-0163-AD14-093A-CBC48C36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F0AA-2681-8FD3-E319-7BD2DBF3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98A1F-A356-CD16-F4C5-C2BEB23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0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E1660-DC72-2061-1532-517E91F7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FDDB2-F0AB-CB74-6E44-DB7EECE2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FEA0-5029-C978-A62C-E5947B4D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3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6C1A-C964-F28B-7E34-B7A45743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208C-6FFA-7A9D-10BA-911BE3E9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9FDE9-BF77-B94E-4664-A6E91E4F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4EFBF-01D1-0020-0EF2-55EAA95B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1193-708A-0330-6B56-20E569AA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91B59-04D0-E4B5-AC50-4638EDB2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48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C0C5-7896-D3CC-CB6E-1F5D3C87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7B527-E3F1-BECC-192F-7261AF5B4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DBC79-58E4-B9AC-8662-2CF92F0CA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DE428-F748-ED44-15BD-03C404A2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52EFE-B38A-D629-9B94-420B29C7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B7E9B-328F-123E-83B2-61912F29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22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1E8DC-56F1-8CD9-2A08-E3806F21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EA7CA-EB50-1BFC-F238-A32192D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428D-C526-DBEC-3D23-7F9F97A41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7DB2-901D-50EA-EA04-92ECA867E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92E9-C9E9-4C97-1C20-C9CD7A303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6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esh-091203/Freelancing-Application-MERN-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D114-1553-18E3-3937-B751C8DC6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latin typeface="Arial Black" panose="020B0A04020102020204" pitchFamily="34" charset="0"/>
              </a:rPr>
              <a:t>JEPPIAAR ENGINEERING COLLEGE</a:t>
            </a:r>
            <a:br>
              <a:rPr lang="en-IN" sz="2800" dirty="0">
                <a:latin typeface="Arial Black" panose="020B0A04020102020204" pitchFamily="34" charset="0"/>
              </a:rPr>
            </a:br>
            <a:r>
              <a:rPr lang="en-IN" sz="2000" dirty="0">
                <a:latin typeface="Arial Black" panose="020B0A04020102020204" pitchFamily="34" charset="0"/>
              </a:rPr>
              <a:t>DEPARTMENT OF COMPUTER SCIENCE AND ENGINEERING</a:t>
            </a: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SB WORKS - FREELANCING APPLICATION</a:t>
            </a:r>
            <a:br>
              <a:rPr lang="en-IN" sz="32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MERN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49907-422B-C0F9-563C-F5DC06B1E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602038"/>
            <a:ext cx="12191999" cy="3255962"/>
          </a:xfrm>
        </p:spPr>
        <p:txBody>
          <a:bodyPr>
            <a:normAutofit/>
          </a:bodyPr>
          <a:lstStyle/>
          <a:p>
            <a:pPr algn="l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LEADER : M.KAMESH(310821104046)                  SUPERVISOR NAME : MRS.D.JEEVITHA ,M.E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- 1 : E.MADESH(310821104050)                                    ASSISTANT PROFESSOR /CSE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- 2 : J.MAGESH(310821104053)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- 3 : R.MADHESH(310821104052)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– 4 : J.ABIYOUTH SHALVIN(310821104301)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FC8D9-7512-DBD2-2A4D-068008641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57458"/>
            <a:ext cx="1327355" cy="1247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BC291-BB15-6599-4AF9-9F5BF0DA7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33" y="0"/>
            <a:ext cx="1681316" cy="16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32CC-B7E4-1612-CB79-A858B522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6052"/>
            <a:ext cx="10515600" cy="3962400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8F8AE-87CA-5210-C6BE-072B5F92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495935" cy="6857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  <a:r>
              <a:rPr lang="en-US" b="1" dirty="0"/>
              <a:t>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login/register forms.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for freelancers and clients.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posting and application forms.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BACKEND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is the server-side part of the application that processes requests, applies business logic, and manages data flow between the frontend and the database.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handles APIs (Application Programming Interfaces), user authentication,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authorization.Tools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Node.js and Express.js are used to build a scalable backend.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1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7ED5-E567-A804-A58D-3A0E1F9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TECHNOLOGIES USED: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is used for Runtime environment and Express.js is a Framework used for handling routes and middleware.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APIs STRUCTURE: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authentication:Login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Registration, JWT-based authentication.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operations:Job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postings, user profiles, applications.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communication: Notifications or chat features.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Middleware: Verifies JWT tokens for secured routes.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Middleware: Ensures data integrity using libraries like Joi or Validator.js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error-handling middleware for catching errors.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D9D7-F7D8-B927-2AE9-A9477D5C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785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FOLDER STRUCTURE: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F1CD0-3A77-6655-B59D-D5BAED208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4" y="1297858"/>
            <a:ext cx="4542503" cy="4739148"/>
          </a:xfrm>
        </p:spPr>
      </p:pic>
    </p:spTree>
    <p:extLst>
      <p:ext uri="{BB962C8B-B14F-4D97-AF65-F5344CB8AC3E}">
        <p14:creationId xmlns:p14="http://schemas.microsoft.com/office/powerpoint/2010/main" val="35166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F604-FE44-189D-478A-C2F9E8FF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9F7-485B-79F6-0DAA-B12E1759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KEY FILES: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/routes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Contains API endpoints for users, jobs, applications, etc.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/controllers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Handles business logic.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Defines Mongoose schemas.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/server.js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Initializes the Express server.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RUNNING THE APPLICATION: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Navigate to the Backend Directory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server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Install Dependencies 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Set Up Environment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.env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PORT=5000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MONGO_URI=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your_mongodb_connection_string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JWT_SECRET=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your_jwt_secret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Start the Server :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F497-9B76-650F-91C3-FEAED6EC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293805"/>
            <a:ext cx="10515600" cy="256312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676B-0E4D-E7F6-CF80-5AC335DA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Production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server.js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Development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server.js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Verify the Server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http://localhost:5000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41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DATABASE</a:t>
            </a:r>
          </a:p>
          <a:p>
            <a:pPr>
              <a:lnSpc>
                <a:spcPct val="120000"/>
              </a:lnSpc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is the storage system where all persistent data, such as user profiles, job listings, and applications, is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stored.MongoDB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NoSQL database used for flexible schema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designs.The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ensures data consistency, reliability, and easy retrieval.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 TECHNOLOGY USED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A NoSQL database.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 COLLECTIONS STRUCTURE 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client and freelancer profiles.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Contains details of job postings.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freelancer applications for jobs.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chat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894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A3E8-7C1C-1674-8DA2-EA239F09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0FB1-8D37-1D95-87F6-DDD61254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52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SCHEMA DESIGN: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Schema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UserSchema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mongoose.Schema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name: String,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email: { type: String, unique: true },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password: String,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role: { type: String,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['client', 'freelancer'] },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{ type: Date, default: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Date.now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RELATIONSHIPS: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references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linking collections (e.g., applications linked to users and jobs).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0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B5E0-82A7-5DC1-2FE3-2D40722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1FEC-1E9C-CA1D-5BDD-9522D764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STEPS TO CONNECT MongoDB: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MongoDB Driver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mongoose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MongoDB URI : </a:t>
            </a:r>
            <a:r>
              <a:rPr lang="en-IN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mongodb://localhost:27017/Freelancing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Environment Variable : MONGO_URI=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mongodb+srv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://&lt;username&gt;:&lt;password&gt;@cluster0.mongodb.net/Freelancing?retry  Writes=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true&amp;w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=majority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Connect to MongoDB Using Mongoose 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mongoose = require('mongoose’);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require('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').config();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async () =&gt; {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mongoose.connect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process.env.MONGO_URI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{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useNewUrlParser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true, 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useUnifiedTopology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true,    });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console.log('MongoDB Connected');  }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catch (error) {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console.error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('Error connecting to MongoDB:',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error.message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process.exit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(1);}};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78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7DAE-FEF7-A80C-C1AE-2593D39E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904B-3D17-5568-09C4-2811C3AFF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Start Your Application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server.js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Verify Connection : Check for the MongoDB Connected message in the console.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TESTING 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ensures the reliability, performance, and accuracy of the application. It identifies and resolves bugs or issues before deploying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application.Includes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unit, integration, and end-to-end testing for all application layers.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TYPES OF TESTING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Frontend Testing 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: Test individual React components using libraries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Jest,React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User Events Testing Library.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Testing: Test component interactions.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End-to-End (E2E) Testing: Test the whole flow using Cypress or   Playwright.</a:t>
            </a:r>
          </a:p>
        </p:txBody>
      </p:sp>
    </p:spTree>
    <p:extLst>
      <p:ext uri="{BB962C8B-B14F-4D97-AF65-F5344CB8AC3E}">
        <p14:creationId xmlns:p14="http://schemas.microsoft.com/office/powerpoint/2010/main" val="147157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6074-B2B6-20E6-1B7F-5D0A5F5A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0BC2-25BB-0D98-7847-8EF6F1B4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STEPS TO PERFORM FRONTEND TESTING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Set Up Testing Library: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--save-dev jest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@testing-library/react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Write Unit Tests : Test individual components.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{ render, screen,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fireEvent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 from '@testing-library/react’;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Button from './Button’;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test('renders button and handles click', () =&gt; {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jest.fn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render(&lt;Button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}&gt;Click Me&lt;/Button&gt;);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fireEvent.click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screen.getByText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('Click Me'));  expect(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toHaveBeenCalledTimes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Integration Tests : Test how components interact together.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End-to-End (E2E) Tests: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cypress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cypress open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Run Tests: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35677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B9AD-CA0F-93DE-599E-C4E3EE8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825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67B1-BB8D-65EB-EA54-FD7FBD6A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Testing 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Unit Testing: Test individual API routes using Jest or Mocha.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Integration Testing: Test database and server interactions.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Testing: Use tools like Postman or automated scripts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STEPS TO PERFORM BACKEND TESTING :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Testing Framework :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--save-dev jest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Unit Tests : Test individual functions or routes.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request = require('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app = require('../server’);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test('POST /login - success', async () =&gt; {  const res = await request(app).post('/login’).send({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'test@example.com',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'password123'  });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res.statusCode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toEqual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(200);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res.body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toHaveProperty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('token');});</a:t>
            </a:r>
          </a:p>
          <a:p>
            <a:pPr marL="0" indent="0">
              <a:lnSpc>
                <a:spcPct val="110000"/>
              </a:lnSpc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3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062-E553-582E-6DBB-1E28131E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u="sng" dirty="0">
                <a:latin typeface="Arial Black" panose="020B0A04020102020204" pitchFamily="34" charset="0"/>
              </a:rPr>
              <a:t>TEAM MEMBERS AND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136-16AA-A87D-48C6-A4CA3F56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Kamesh M               - Project Manager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Madesh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                - Frontend Developer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Madesh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                - Backend Developer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Magesh J                  - Database Administrator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Abiyouth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Shalvin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- QA and Testing Specialist </a:t>
            </a:r>
          </a:p>
        </p:txBody>
      </p:sp>
    </p:spTree>
    <p:extLst>
      <p:ext uri="{BB962C8B-B14F-4D97-AF65-F5344CB8AC3E}">
        <p14:creationId xmlns:p14="http://schemas.microsoft.com/office/powerpoint/2010/main" val="2599732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0A6C-0326-6601-8589-8DC61FA8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FD55-44BB-7217-68F8-4DC6E46B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Integration Tests :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-memory-server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Run Tests :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Check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Coverage:Ensure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 code paths are covered using a coverage tool like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3.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Database Testing :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libraries like Mongo Memory Server for testing database logic.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schema constraints and query outputs.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STEPS TO PERFORM DATABASE TESTING :</a:t>
            </a:r>
          </a:p>
          <a:p>
            <a:pPr marL="457200" indent="-4572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Test Database : </a:t>
            </a:r>
            <a:r>
              <a:rPr lang="en-US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-memory-server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Schema Validations: Write tests to validate data models and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constraints.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mongoose = require('mongoose’);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require('../models/User’);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test('should not save a user without required fields', async () =&gt; {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new User({ email: 'test@example.com' });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    await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user.save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}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(error) {    expect(error.errors.name).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toBeDefined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}});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34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37AA-B1BC-A7FE-334E-D5E335E0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80E7-877C-AF98-59FB-F744B1A0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Test CRUD Operations : Verify that data is correctly created, updated, retrieved, and deleted.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test('should create and retrieve a user', async () =&gt; {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name: ‘NAME', email: ‘EMAIL ID' });  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fetchedUser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User.findOne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email: ‘EMAIL ID' });  expect(fetchedUser.name).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toEqual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(‘NAME');});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Mock Database for API Tests : Use mocks for database connections to isolate backend logic.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Run Tests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IN" sz="3200" u="sng" dirty="0">
                <a:latin typeface="Arial Black" panose="020B0A04020102020204" pitchFamily="34" charset="0"/>
                <a:cs typeface="Arial" panose="020B0604020202020204" pitchFamily="34" charset="0"/>
              </a:rPr>
              <a:t>API DOCUMENTATION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documentation in a project refers to a detailed description of the backend APIs (endpoints) that the application provides for interaction between the frontend (React) and the backend (Node.js/Express). It helps developers understand how to consume the API by explaining the available endpoints, methods, parameters, and responses.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491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E1F1-588B-83B5-4AE9-83C180DC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9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2C0D-9D58-5CCC-EE37-35F98237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"/>
            <a:ext cx="10515600" cy="68580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ENDPOINTS: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/users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Register, authenticate, and manage user profiles.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CRUD operations for project listings.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Bids: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/bids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Submit and view bids on projects.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Chat: 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Facilitates communication between clients and freelancers.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</a:rPr>
              <a:t>AUTHENTICATION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is typically implemented to secure access to the application.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JSON Web Token (JWT) is used to manage authentication and maintain secure user sessions.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roles include client, freelancer, and admin, with different access levels.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Protocols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Tokens are validated on each request to secure endpoints from unauthorized access.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9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D9E5-A33A-30A8-9A84-BE879233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0601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OVERALL FLOW OF APPLICATION</a:t>
            </a:r>
            <a:br>
              <a:rPr lang="en-IN" sz="3200" b="1" u="sng" dirty="0">
                <a:latin typeface="Arial Black" panose="020B0A04020102020204" pitchFamily="34" charset="0"/>
              </a:rPr>
            </a:br>
            <a:br>
              <a:rPr lang="en-IN" sz="3200" b="1" u="sng" dirty="0">
                <a:latin typeface="Arial Black" panose="020B0A04020102020204" pitchFamily="34" charset="0"/>
              </a:rPr>
            </a:br>
            <a:r>
              <a:rPr lang="en-IN" sz="3200" b="1" dirty="0">
                <a:latin typeface="Arial Black" panose="020B0A04020102020204" pitchFamily="34" charset="0"/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79477-98D6-BD70-2D38-65EE56B6C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6013"/>
            <a:ext cx="10515600" cy="5056086"/>
          </a:xfrm>
        </p:spPr>
      </p:pic>
    </p:spTree>
    <p:extLst>
      <p:ext uri="{BB962C8B-B14F-4D97-AF65-F5344CB8AC3E}">
        <p14:creationId xmlns:p14="http://schemas.microsoft.com/office/powerpoint/2010/main" val="137762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BBA5-08B0-1372-519D-1530345A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Freelancer Page</a:t>
            </a: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9370A-5301-E72B-302B-B5ED7BB9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747"/>
            <a:ext cx="6096000" cy="6081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D62C7-4EC3-3CC6-E030-BA239BB88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6748"/>
            <a:ext cx="6096001" cy="60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7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A6B9-B107-8323-95B4-5D00B571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7BAA-56FC-07CA-6C39-205D377AB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8258"/>
            <a:ext cx="6794091" cy="6169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8C5BC-CFA2-45F1-6EE4-E3F28EA0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90" y="688258"/>
            <a:ext cx="5397911" cy="61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0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C252-97AA-70DF-2538-350462B7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6858000"/>
          </a:xfrm>
        </p:spPr>
        <p:txBody>
          <a:bodyPr/>
          <a:lstStyle/>
          <a:p>
            <a:pPr algn="ctr"/>
            <a:r>
              <a:rPr lang="en-IN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D1FA5-4CA6-287D-81ED-903BAB07F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077"/>
            <a:ext cx="6096000" cy="604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AEB74-A575-5411-59AE-61F43119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6077"/>
            <a:ext cx="6096000" cy="60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3AF0-5CF1-AF96-417C-388D0C76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2DFED-C138-025B-E9A2-C11A8192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747"/>
            <a:ext cx="6095999" cy="6081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93020-F743-5B8E-53CC-62622F118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6747"/>
            <a:ext cx="6095999" cy="60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14E2-7361-D1C1-3146-A917AFC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  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D987-1FE0-9080-4EE0-2E84E36E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575"/>
            <a:ext cx="6184490" cy="6012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CE0D2-2C74-BC9B-A98D-ACD4CDCE5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845574"/>
            <a:ext cx="6007509" cy="60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5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0B8D-9310-EA06-8409-F5D692A7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0C45A-AEB1-A02F-9D0D-759290A29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69379"/>
            <a:ext cx="5968182" cy="6288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6B1F5-EA20-45A2-B6C6-F81411A0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4" y="569379"/>
            <a:ext cx="6223817" cy="62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D11E-5C60-59B4-59BF-11B9FC82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15845"/>
          </a:xfrm>
        </p:spPr>
        <p:txBody>
          <a:bodyPr>
            <a:normAutofit/>
          </a:bodyPr>
          <a:lstStyle/>
          <a:p>
            <a:pPr algn="ctr"/>
            <a:r>
              <a:rPr lang="en-IN" sz="3200" u="sng" dirty="0">
                <a:latin typeface="Arial Black" panose="020B0A04020102020204" pitchFamily="34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B1F2-F2EB-55BC-0059-BE980212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6"/>
            <a:ext cx="10515600" cy="5442154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SB Works is designed to simplify and secure the freelancing experience by connecting clients with freelancers through a robust and intuitive platform. It enables clients to post projects and find skilled freelancers, while freelancers can bid on projects suited to their expertise.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Project Posting and Bidding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Profile Management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Secure Communication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Admin Oversight</a:t>
            </a:r>
          </a:p>
        </p:txBody>
      </p:sp>
    </p:spTree>
    <p:extLst>
      <p:ext uri="{BB962C8B-B14F-4D97-AF65-F5344CB8AC3E}">
        <p14:creationId xmlns:p14="http://schemas.microsoft.com/office/powerpoint/2010/main" val="396843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6BEE-47B1-BD50-FC93-010F67CC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 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5339-F6C3-0E5A-071B-C21533B7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097"/>
            <a:ext cx="6096000" cy="621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FE431-F925-0621-F451-26613CA4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39098"/>
            <a:ext cx="6096000" cy="62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87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641B-0195-092C-913F-59A1AB51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sz="4000" b="1" dirty="0"/>
              <a:t>Freelancer Page                             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C5012-4E43-7D68-16DC-D4B8EDD24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198"/>
            <a:ext cx="6096000" cy="628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06F6C-A261-38B9-4724-79722168C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6198"/>
            <a:ext cx="6096000" cy="62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31F8-7D00-614C-A895-47455894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Freelancer Page                                  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3116E-4EBA-7532-5E1B-2255663E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761"/>
            <a:ext cx="6096000" cy="6199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9DE5A-6100-A873-56F3-2312F4CC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8761"/>
            <a:ext cx="6096000" cy="619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B86C-45FC-1A41-50F8-250FD58F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Client Page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F715D-BDD8-F32D-CFB4-AA8EC9C4D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21"/>
            <a:ext cx="6096000" cy="627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49BD9-D0EE-EE8C-0F42-2163C79E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84522"/>
            <a:ext cx="6096000" cy="62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2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2A48-43C5-CC32-01A8-F5DD31A1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Freelancer Page                             Admin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EB01-811A-2FE9-11D9-E08FF593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258"/>
            <a:ext cx="6096000" cy="616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295D1-B925-606E-0141-1937AE69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8258"/>
            <a:ext cx="6096000" cy="61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4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BBE7-6702-6256-FE92-5B4107F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ADMIN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FC198-20AF-822B-DA56-72C4D1C9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787"/>
            <a:ext cx="6096000" cy="60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52E25-D4F8-CFC8-FD96-9CD1591B2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0787"/>
            <a:ext cx="6096000" cy="61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CB5A-F819-4179-4065-E840AA56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912C-B1B4-04B3-97F4-070494B2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KNOWN ISSUES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layout on smaller screen sizes.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Occasional delays in real-time updates for notifications.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Filtering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Improved search and filtering options for projects and freelancers.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secure payment options to streamline transactions on the platform.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Matching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Integrate AI to recommend projects to  freelancers based on skills and history.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Ratings and Reviews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clients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freelancers,and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freelancers to provide feedback on client page.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7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8EDC-AAF9-271B-4FDF-2058A38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3717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FB2E-2AC8-6F6D-1251-4136BE59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DF681-5285-8979-4B50-6A7B3C5E9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55825" cy="4802187"/>
          </a:xfrm>
        </p:spPr>
      </p:pic>
    </p:spTree>
    <p:extLst>
      <p:ext uri="{BB962C8B-B14F-4D97-AF65-F5344CB8AC3E}">
        <p14:creationId xmlns:p14="http://schemas.microsoft.com/office/powerpoint/2010/main" val="38237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2550-23BA-FD0B-DB9E-E24C5C6B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5D50-C8FB-6E46-291E-45BB7690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FRONTEND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 and Material UI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 Library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Arial Black" panose="020B0A040201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 BACKEND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 with Express.js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RESTful APIs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Arial Black" panose="020B0A040201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DATABASE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73183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42C5-AA8C-D23D-F1F6-8B14CBC6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19199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SETUP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CA03-6952-78E0-29C8-1D086922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556"/>
            <a:ext cx="10515600" cy="537824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dirty="0">
                <a:latin typeface="Arial Black" panose="020B0A04020102020204" pitchFamily="34" charset="0"/>
              </a:rPr>
              <a:t>PREREQUISITES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>
                <a:latin typeface="Arial Black" panose="020B0A04020102020204" pitchFamily="34" charset="0"/>
              </a:rPr>
              <a:t>2</a:t>
            </a:r>
            <a:r>
              <a:rPr lang="en-IN" dirty="0"/>
              <a:t>. </a:t>
            </a:r>
            <a:r>
              <a:rPr lang="en-IN" dirty="0">
                <a:latin typeface="Arial Black" panose="020B0A04020102020204" pitchFamily="34" charset="0"/>
              </a:rPr>
              <a:t>INSTALLATION STEPS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Cloning the Repository 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clone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https://github.com/Kamesh-091203/Freelancing-Application-MERN-.git</a:t>
            </a:r>
            <a:endParaRPr lang="en-IN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Dependencies :</a:t>
            </a:r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CONFIGURE :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.env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89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081A-BA54-D4E6-62FA-B395447F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10532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B104-676F-7D5E-83FC-8C92AE060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0533"/>
            <a:ext cx="10515600" cy="61474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is the client-facing part of the application that users interact with. It includes the user interface (UI) design, elements, and user experience (UX) logic.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presentation layer, ensuring responsive and visually appealing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designs.It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communicates with the backend via API calls to display dynamic data.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 TECHNOLOGIES USED: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 is a Main framework for building the user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interface.Bootstrap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Material-UI is used for styling and responsive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design.Axios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API requests to communicate with backend.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 STRUCTURE COMPONENTS :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Reusable Components: Buttons, Modals, etc.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Page-Specific Components: Dashboard, User Profiles, Job Listings.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468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1DD4-D957-4C3B-0FC6-96DF0830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FOLDER STRUCTURE:</a:t>
            </a:r>
            <a:br>
              <a:rPr lang="en-IN" dirty="0"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60D8-1E2D-B94B-9BE9-F1DD22D1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88EFE-24BF-31BE-BCFF-B07055A9E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39" y="1376516"/>
            <a:ext cx="3765755" cy="48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B1C-B46E-C71C-972E-4B92D900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4800"/>
            <a:ext cx="10515600" cy="60325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781EB-D751-CCCB-F5DB-76CE1A1F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ROUTING: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is used for SPA (Single Page Application) navigation.</a:t>
            </a: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KEY FILES: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/index.js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Entry point for the React app.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/components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all reusable and page-specific components.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/services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Manages API calls.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CSS/SCSS files for styling.</a:t>
            </a: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RUNNING THE APPLICATION</a:t>
            </a:r>
            <a:r>
              <a:rPr lang="en-IN" b="1" dirty="0"/>
              <a:t>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Frontend Directory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client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Dependencies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Development Server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the Application: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http://localhost:3000</a:t>
            </a:r>
            <a:endParaRPr lang="en-IN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5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2246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Consolas</vt:lpstr>
      <vt:lpstr>Times New Roman</vt:lpstr>
      <vt:lpstr>Wingdings</vt:lpstr>
      <vt:lpstr>Office Theme</vt:lpstr>
      <vt:lpstr>JEPPIAAR ENGINEERING COLLEGE DEPARTMENT OF COMPUTER SCIENCE AND ENGINEERING   SB WORKS - FREELANCING APPLICATION MERN</vt:lpstr>
      <vt:lpstr>TEAM MEMBERS AND ROLES</vt:lpstr>
      <vt:lpstr>PROJECT OVERVIEW</vt:lpstr>
      <vt:lpstr>ARCHITECTURE</vt:lpstr>
      <vt:lpstr>  </vt:lpstr>
      <vt:lpstr>SETUP INSTRUCTION</vt:lpstr>
      <vt:lpstr>FRONTEND</vt:lpstr>
      <vt:lpstr>FOLDER STRUCTURE: </vt:lpstr>
      <vt:lpstr> </vt:lpstr>
      <vt:lpstr> </vt:lpstr>
      <vt:lpstr>PowerPoint Presentation</vt:lpstr>
      <vt:lpstr>FOLDER STRUCTURE: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OVERALL FLOW OF APPLICATION  Home Page</vt:lpstr>
      <vt:lpstr>Freelancer Page              </vt:lpstr>
      <vt:lpstr>Freelancer Page          </vt:lpstr>
      <vt:lpstr>Freelancer Page          </vt:lpstr>
      <vt:lpstr>CLIENT PAGE          </vt:lpstr>
      <vt:lpstr>Client Page                             Freelancer Page          </vt:lpstr>
      <vt:lpstr>Freelancer Page          </vt:lpstr>
      <vt:lpstr>Client Page                            Freelancer Page          </vt:lpstr>
      <vt:lpstr>Freelancer Page                             Client Page          </vt:lpstr>
      <vt:lpstr>Freelancer Page                                  Client Page          </vt:lpstr>
      <vt:lpstr>Client Page                           Freelancer Page          </vt:lpstr>
      <vt:lpstr>Freelancer Page                             Admin Page           </vt:lpstr>
      <vt:lpstr>ADMIN PAGE          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JEPPIAAR ENGINEERING COLLEGE DEPARTMENT OF COMPUTER SCIENCE AND ENGINEERING   FREELANCING APPLICATION MERN</dc:title>
  <dc:creator>TIPPU SULTHAN.I</dc:creator>
  <cp:lastModifiedBy>Abdulla Tippu Sultan I</cp:lastModifiedBy>
  <cp:revision>39</cp:revision>
  <dcterms:created xsi:type="dcterms:W3CDTF">2024-11-30T07:04:27Z</dcterms:created>
  <dcterms:modified xsi:type="dcterms:W3CDTF">2024-12-10T05:16:57Z</dcterms:modified>
</cp:coreProperties>
</file>